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rkshirebrewingcompany.com/graphics/bottle_banner.jpg" TargetMode="External"/><Relationship Id="rId7" Type="http://schemas.openxmlformats.org/officeDocument/2006/relationships/hyperlink" Target="http://bakingfix.com/thefix/wp-content/uploads/2012/08/12.jpg" TargetMode="External"/><Relationship Id="rId2" Type="http://schemas.openxmlformats.org/officeDocument/2006/relationships/hyperlink" Target="http://www.richmondhill-ga.gov/Portals/2/Wagon_edite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igsha.com/chai/05222008farm-field.jpg" TargetMode="External"/><Relationship Id="rId5" Type="http://schemas.openxmlformats.org/officeDocument/2006/relationships/hyperlink" Target="http://tiki.oneworld.net/food/transport.gif" TargetMode="External"/><Relationship Id="rId4" Type="http://schemas.openxmlformats.org/officeDocument/2006/relationships/hyperlink" Target="http://brownsbrewing.com/images/logo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Go Fix It!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73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" y="801719"/>
            <a:ext cx="9125985" cy="6083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34034" cy="2057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2" y="2032805"/>
            <a:ext cx="2095500" cy="15461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804" y="7793"/>
            <a:ext cx="4191000" cy="3143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987" y="2254826"/>
            <a:ext cx="3333750" cy="1895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86" y="0"/>
            <a:ext cx="2869752" cy="2285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276600"/>
            <a:ext cx="4281143" cy="205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959" y="5707718"/>
            <a:ext cx="4293266" cy="5344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200" y="3962400"/>
            <a:ext cx="4648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u="sng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Microbreweries</a:t>
            </a:r>
            <a:r>
              <a:rPr lang="en-US" sz="360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 </a:t>
            </a:r>
          </a:p>
          <a:p>
            <a:pPr algn="ctr"/>
            <a:r>
              <a:rPr lang="en-US" sz="360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or:</a:t>
            </a:r>
          </a:p>
          <a:p>
            <a:pPr algn="ctr"/>
            <a:r>
              <a:rPr lang="en-US" sz="360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itchFamily="34" charset="0"/>
              </a:rPr>
              <a:t>How I Learned to Stop Worrying and Love Local Food</a:t>
            </a:r>
            <a:endParaRPr lang="en-US" sz="360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84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Image Sourcing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>
                <a:hlinkClick r:id="rId2"/>
              </a:rPr>
              <a:t>http</a:t>
            </a:r>
            <a:r>
              <a:rPr lang="en-US">
                <a:hlinkClick r:id="rId2"/>
              </a:rPr>
              <a:t>://</a:t>
            </a:r>
            <a:r>
              <a:rPr lang="en-US" smtClean="0">
                <a:hlinkClick r:id="rId2"/>
              </a:rPr>
              <a:t>www.richmondhill-ga.gov/Portals/2/Wagon_edited.jpg</a:t>
            </a:r>
            <a:endParaRPr lang="en-US" smtClean="0"/>
          </a:p>
          <a:p>
            <a:r>
              <a:rPr lang="en-US">
                <a:hlinkClick r:id="rId3"/>
              </a:rPr>
              <a:t>http</a:t>
            </a:r>
            <a:r>
              <a:rPr lang="en-US">
                <a:hlinkClick r:id="rId3"/>
              </a:rPr>
              <a:t>://</a:t>
            </a:r>
            <a:r>
              <a:rPr lang="en-US" smtClean="0">
                <a:hlinkClick r:id="rId3"/>
              </a:rPr>
              <a:t>www.berkshirebrewingcompany.com/graphics/bottle_banner.jpg</a:t>
            </a:r>
            <a:endParaRPr lang="en-US" smtClean="0"/>
          </a:p>
          <a:p>
            <a:r>
              <a:rPr lang="en-US">
                <a:hlinkClick r:id="rId4"/>
              </a:rPr>
              <a:t>http</a:t>
            </a:r>
            <a:r>
              <a:rPr lang="en-US">
                <a:hlinkClick r:id="rId4"/>
              </a:rPr>
              <a:t>://</a:t>
            </a:r>
            <a:r>
              <a:rPr lang="en-US" smtClean="0">
                <a:hlinkClick r:id="rId4"/>
              </a:rPr>
              <a:t>brownsbrewing.com/images/logo.jpg</a:t>
            </a:r>
            <a:endParaRPr lang="en-US" smtClean="0"/>
          </a:p>
          <a:p>
            <a:r>
              <a:rPr lang="en-US">
                <a:hlinkClick r:id="rId5"/>
              </a:rPr>
              <a:t>http</a:t>
            </a:r>
            <a:r>
              <a:rPr lang="en-US">
                <a:hlinkClick r:id="rId5"/>
              </a:rPr>
              <a:t>://</a:t>
            </a:r>
            <a:r>
              <a:rPr lang="en-US" smtClean="0">
                <a:hlinkClick r:id="rId5"/>
              </a:rPr>
              <a:t>tiki.oneworld.net/food/transport.gif</a:t>
            </a:r>
            <a:endParaRPr lang="en-US" smtClean="0"/>
          </a:p>
          <a:p>
            <a:r>
              <a:rPr lang="en-US">
                <a:hlinkClick r:id="rId6"/>
              </a:rPr>
              <a:t>http</a:t>
            </a:r>
            <a:r>
              <a:rPr lang="en-US">
                <a:hlinkClick r:id="rId6"/>
              </a:rPr>
              <a:t>://</a:t>
            </a:r>
            <a:r>
              <a:rPr lang="en-US" smtClean="0">
                <a:hlinkClick r:id="rId6"/>
              </a:rPr>
              <a:t>www.jigsha.com/chai/05222008farm-field.jpg</a:t>
            </a:r>
            <a:endParaRPr lang="en-US" smtClean="0"/>
          </a:p>
          <a:p>
            <a:r>
              <a:rPr lang="en-US">
                <a:hlinkClick r:id="rId7"/>
              </a:rPr>
              <a:t>http</a:t>
            </a:r>
            <a:r>
              <a:rPr lang="en-US">
                <a:hlinkClick r:id="rId7"/>
              </a:rPr>
              <a:t>://</a:t>
            </a:r>
            <a:r>
              <a:rPr lang="en-US" smtClean="0">
                <a:hlinkClick r:id="rId7"/>
              </a:rPr>
              <a:t>bakingfix.com/thefix/wp-content/uploads/2012/08/12.jpg</a:t>
            </a:r>
            <a:endParaRPr lang="en-US" smtClean="0"/>
          </a:p>
          <a:p>
            <a:r>
              <a:rPr lang="en-US"/>
              <a:t>David Coley, Mark Howard, Michael Winter, Local food, food miles and carbon emissions: A comparison of farm shop and mass distribution approaches, Food Policy, Volume 34, Issue 2, April 2009, </a:t>
            </a:r>
            <a:r>
              <a:rPr lang="en-US"/>
              <a:t>Pages </a:t>
            </a:r>
            <a:r>
              <a:rPr lang="en-US" smtClean="0"/>
              <a:t>150-155 (http</a:t>
            </a:r>
            <a:r>
              <a:rPr lang="en-US"/>
              <a:t>://www.sciencedirect.com/science/article/pii/S0306919208000997)</a:t>
            </a:r>
          </a:p>
        </p:txBody>
      </p:sp>
    </p:spTree>
    <p:extLst>
      <p:ext uri="{BB962C8B-B14F-4D97-AF65-F5344CB8AC3E}">
        <p14:creationId xmlns:p14="http://schemas.microsoft.com/office/powerpoint/2010/main" val="44229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Go Fix It!</vt:lpstr>
      <vt:lpstr>PowerPoint Presentation</vt:lpstr>
      <vt:lpstr>Image Sourcing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mccusi</dc:creator>
  <cp:lastModifiedBy>student</cp:lastModifiedBy>
  <cp:revision>4</cp:revision>
  <dcterms:created xsi:type="dcterms:W3CDTF">2006-08-16T00:00:00Z</dcterms:created>
  <dcterms:modified xsi:type="dcterms:W3CDTF">2012-11-27T18:24:56Z</dcterms:modified>
</cp:coreProperties>
</file>